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90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7362C4D-6D9A-4AAD-8087-95178D25CECE}"/>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endParaRPr lang="en-GB"/>
          </a:p>
        </p:txBody>
      </p:sp>
      <p:sp>
        <p:nvSpPr>
          <p:cNvPr id="3" name="Υπότιτλος 2">
            <a:extLst>
              <a:ext uri="{FF2B5EF4-FFF2-40B4-BE49-F238E27FC236}">
                <a16:creationId xmlns:a16="http://schemas.microsoft.com/office/drawing/2014/main" id="{91D6CE0F-5871-F10F-E2A3-A5BB5770A3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GB"/>
          </a:p>
        </p:txBody>
      </p:sp>
      <p:sp>
        <p:nvSpPr>
          <p:cNvPr id="4" name="Θέση ημερομηνίας 3">
            <a:extLst>
              <a:ext uri="{FF2B5EF4-FFF2-40B4-BE49-F238E27FC236}">
                <a16:creationId xmlns:a16="http://schemas.microsoft.com/office/drawing/2014/main" id="{B9FA6358-BA66-2AF3-C6B7-070B9A141802}"/>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8287F543-8ADC-1FAB-5B3D-9A15AB28DA2B}"/>
              </a:ext>
            </a:extLst>
          </p:cNvPr>
          <p:cNvSpPr>
            <a:spLocks noGrp="1"/>
          </p:cNvSpPr>
          <p:nvPr>
            <p:ph type="ftr" sz="quarter" idx="11"/>
          </p:nvPr>
        </p:nvSpPr>
        <p:spPr/>
        <p:txBody>
          <a:bodyPr/>
          <a:lstStyle/>
          <a:p>
            <a:endParaRPr lang="en-GB"/>
          </a:p>
        </p:txBody>
      </p:sp>
      <p:sp>
        <p:nvSpPr>
          <p:cNvPr id="6" name="Θέση αριθμού διαφάνειας 5">
            <a:extLst>
              <a:ext uri="{FF2B5EF4-FFF2-40B4-BE49-F238E27FC236}">
                <a16:creationId xmlns:a16="http://schemas.microsoft.com/office/drawing/2014/main" id="{3B0B9BEE-3E5F-591F-EDE4-A8780F65B935}"/>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3570767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EBCF14F-356E-9DEE-6E17-70D9B0FF71B6}"/>
              </a:ext>
            </a:extLst>
          </p:cNvPr>
          <p:cNvSpPr>
            <a:spLocks noGrp="1"/>
          </p:cNvSpPr>
          <p:nvPr>
            <p:ph type="title"/>
          </p:nvPr>
        </p:nvSpPr>
        <p:spPr/>
        <p:txBody>
          <a:bodyPr/>
          <a:lstStyle/>
          <a:p>
            <a:r>
              <a:rPr lang="el-GR"/>
              <a:t>Κάντε κλικ για να επεξεργαστείτε τον τίτλο υποδείγματος</a:t>
            </a:r>
            <a:endParaRPr lang="en-GB"/>
          </a:p>
        </p:txBody>
      </p:sp>
      <p:sp>
        <p:nvSpPr>
          <p:cNvPr id="3" name="Θέση κατακόρυφου κειμένου 2">
            <a:extLst>
              <a:ext uri="{FF2B5EF4-FFF2-40B4-BE49-F238E27FC236}">
                <a16:creationId xmlns:a16="http://schemas.microsoft.com/office/drawing/2014/main" id="{AFE22928-4123-E54C-6365-427C06EECDEF}"/>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ημερομηνίας 3">
            <a:extLst>
              <a:ext uri="{FF2B5EF4-FFF2-40B4-BE49-F238E27FC236}">
                <a16:creationId xmlns:a16="http://schemas.microsoft.com/office/drawing/2014/main" id="{C592B094-47E9-E4B1-33C9-B1B9484D5BD0}"/>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BFF6555C-E7C5-BC15-FA1B-5C869890D97E}"/>
              </a:ext>
            </a:extLst>
          </p:cNvPr>
          <p:cNvSpPr>
            <a:spLocks noGrp="1"/>
          </p:cNvSpPr>
          <p:nvPr>
            <p:ph type="ftr" sz="quarter" idx="11"/>
          </p:nvPr>
        </p:nvSpPr>
        <p:spPr/>
        <p:txBody>
          <a:bodyPr/>
          <a:lstStyle/>
          <a:p>
            <a:endParaRPr lang="en-GB"/>
          </a:p>
        </p:txBody>
      </p:sp>
      <p:sp>
        <p:nvSpPr>
          <p:cNvPr id="6" name="Θέση αριθμού διαφάνειας 5">
            <a:extLst>
              <a:ext uri="{FF2B5EF4-FFF2-40B4-BE49-F238E27FC236}">
                <a16:creationId xmlns:a16="http://schemas.microsoft.com/office/drawing/2014/main" id="{93D0BCF3-6CE0-B8D3-D205-8CBCD2B88902}"/>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1687794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FD7AEB1-1B96-7E6A-FD83-9790A93C9F7C}"/>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endParaRPr lang="en-GB"/>
          </a:p>
        </p:txBody>
      </p:sp>
      <p:sp>
        <p:nvSpPr>
          <p:cNvPr id="3" name="Θέση κατακόρυφου κειμένου 2">
            <a:extLst>
              <a:ext uri="{FF2B5EF4-FFF2-40B4-BE49-F238E27FC236}">
                <a16:creationId xmlns:a16="http://schemas.microsoft.com/office/drawing/2014/main" id="{6D9723C7-BC0D-2A66-8FC3-975FF7C4313D}"/>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ημερομηνίας 3">
            <a:extLst>
              <a:ext uri="{FF2B5EF4-FFF2-40B4-BE49-F238E27FC236}">
                <a16:creationId xmlns:a16="http://schemas.microsoft.com/office/drawing/2014/main" id="{7E54778C-E9D6-9E75-CB4A-6BE1AC37048C}"/>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43D3E2CB-813C-0BE0-8EB8-FF9D2E876E51}"/>
              </a:ext>
            </a:extLst>
          </p:cNvPr>
          <p:cNvSpPr>
            <a:spLocks noGrp="1"/>
          </p:cNvSpPr>
          <p:nvPr>
            <p:ph type="ftr" sz="quarter" idx="11"/>
          </p:nvPr>
        </p:nvSpPr>
        <p:spPr/>
        <p:txBody>
          <a:bodyPr/>
          <a:lstStyle/>
          <a:p>
            <a:endParaRPr lang="en-GB"/>
          </a:p>
        </p:txBody>
      </p:sp>
      <p:sp>
        <p:nvSpPr>
          <p:cNvPr id="6" name="Θέση αριθμού διαφάνειας 5">
            <a:extLst>
              <a:ext uri="{FF2B5EF4-FFF2-40B4-BE49-F238E27FC236}">
                <a16:creationId xmlns:a16="http://schemas.microsoft.com/office/drawing/2014/main" id="{207A9517-3FCC-C478-1B40-FDAA3C043765}"/>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400641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5711724-E2BE-2325-00B3-35754C06EB96}"/>
              </a:ext>
            </a:extLst>
          </p:cNvPr>
          <p:cNvSpPr>
            <a:spLocks noGrp="1"/>
          </p:cNvSpPr>
          <p:nvPr>
            <p:ph type="title"/>
          </p:nvPr>
        </p:nvSpPr>
        <p:spPr/>
        <p:txBody>
          <a:bodyPr/>
          <a:lstStyle/>
          <a:p>
            <a:r>
              <a:rPr lang="el-GR"/>
              <a:t>Κάντε κλικ για να επεξεργαστείτε τον τίτλο υποδείγματος</a:t>
            </a:r>
            <a:endParaRPr lang="en-GB"/>
          </a:p>
        </p:txBody>
      </p:sp>
      <p:sp>
        <p:nvSpPr>
          <p:cNvPr id="3" name="Θέση περιεχομένου 2">
            <a:extLst>
              <a:ext uri="{FF2B5EF4-FFF2-40B4-BE49-F238E27FC236}">
                <a16:creationId xmlns:a16="http://schemas.microsoft.com/office/drawing/2014/main" id="{10F5A842-45EE-FD17-B644-0A90E0CD49E7}"/>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ημερομηνίας 3">
            <a:extLst>
              <a:ext uri="{FF2B5EF4-FFF2-40B4-BE49-F238E27FC236}">
                <a16:creationId xmlns:a16="http://schemas.microsoft.com/office/drawing/2014/main" id="{268F10DD-7E9D-F25B-728E-ACE744D5AA48}"/>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D6A5A8E6-2CFA-CD1F-7D8B-0B810264EF7C}"/>
              </a:ext>
            </a:extLst>
          </p:cNvPr>
          <p:cNvSpPr>
            <a:spLocks noGrp="1"/>
          </p:cNvSpPr>
          <p:nvPr>
            <p:ph type="ftr" sz="quarter" idx="11"/>
          </p:nvPr>
        </p:nvSpPr>
        <p:spPr/>
        <p:txBody>
          <a:bodyPr/>
          <a:lstStyle/>
          <a:p>
            <a:endParaRPr lang="en-GB"/>
          </a:p>
        </p:txBody>
      </p:sp>
      <p:sp>
        <p:nvSpPr>
          <p:cNvPr id="6" name="Θέση αριθμού διαφάνειας 5">
            <a:extLst>
              <a:ext uri="{FF2B5EF4-FFF2-40B4-BE49-F238E27FC236}">
                <a16:creationId xmlns:a16="http://schemas.microsoft.com/office/drawing/2014/main" id="{E8CAE966-38FB-E080-6B7E-2A4C477D5ED6}"/>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147883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BF98BBC-CA02-1477-415E-E10A96016AE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endParaRPr lang="en-GB"/>
          </a:p>
        </p:txBody>
      </p:sp>
      <p:sp>
        <p:nvSpPr>
          <p:cNvPr id="3" name="Θέση κειμένου 2">
            <a:extLst>
              <a:ext uri="{FF2B5EF4-FFF2-40B4-BE49-F238E27FC236}">
                <a16:creationId xmlns:a16="http://schemas.microsoft.com/office/drawing/2014/main" id="{0CAADA7B-E537-EBF1-3673-086D8F5D68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8665A110-9C4F-7BE7-4BD9-A767FC41C54B}"/>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BF4713F0-DD3A-4786-87DD-90D619AD8967}"/>
              </a:ext>
            </a:extLst>
          </p:cNvPr>
          <p:cNvSpPr>
            <a:spLocks noGrp="1"/>
          </p:cNvSpPr>
          <p:nvPr>
            <p:ph type="ftr" sz="quarter" idx="11"/>
          </p:nvPr>
        </p:nvSpPr>
        <p:spPr/>
        <p:txBody>
          <a:bodyPr/>
          <a:lstStyle/>
          <a:p>
            <a:endParaRPr lang="en-GB"/>
          </a:p>
        </p:txBody>
      </p:sp>
      <p:sp>
        <p:nvSpPr>
          <p:cNvPr id="6" name="Θέση αριθμού διαφάνειας 5">
            <a:extLst>
              <a:ext uri="{FF2B5EF4-FFF2-40B4-BE49-F238E27FC236}">
                <a16:creationId xmlns:a16="http://schemas.microsoft.com/office/drawing/2014/main" id="{E596376C-FC42-106B-0032-F13A4B01225F}"/>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3978816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650072D-9C4E-5B35-8146-DD80367110D9}"/>
              </a:ext>
            </a:extLst>
          </p:cNvPr>
          <p:cNvSpPr>
            <a:spLocks noGrp="1"/>
          </p:cNvSpPr>
          <p:nvPr>
            <p:ph type="title"/>
          </p:nvPr>
        </p:nvSpPr>
        <p:spPr/>
        <p:txBody>
          <a:bodyPr/>
          <a:lstStyle/>
          <a:p>
            <a:r>
              <a:rPr lang="el-GR"/>
              <a:t>Κάντε κλικ για να επεξεργαστείτε τον τίτλο υποδείγματος</a:t>
            </a:r>
            <a:endParaRPr lang="en-GB"/>
          </a:p>
        </p:txBody>
      </p:sp>
      <p:sp>
        <p:nvSpPr>
          <p:cNvPr id="3" name="Θέση περιεχομένου 2">
            <a:extLst>
              <a:ext uri="{FF2B5EF4-FFF2-40B4-BE49-F238E27FC236}">
                <a16:creationId xmlns:a16="http://schemas.microsoft.com/office/drawing/2014/main" id="{DB297F31-6BDA-1577-ABB4-28AFD599DDF2}"/>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περιεχομένου 3">
            <a:extLst>
              <a:ext uri="{FF2B5EF4-FFF2-40B4-BE49-F238E27FC236}">
                <a16:creationId xmlns:a16="http://schemas.microsoft.com/office/drawing/2014/main" id="{BCBA694B-FB56-EC24-EFCA-1A24E18F3A1C}"/>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5" name="Θέση ημερομηνίας 4">
            <a:extLst>
              <a:ext uri="{FF2B5EF4-FFF2-40B4-BE49-F238E27FC236}">
                <a16:creationId xmlns:a16="http://schemas.microsoft.com/office/drawing/2014/main" id="{1077A2E7-8058-4470-2DA5-226476F74B9A}"/>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6" name="Θέση υποσέλιδου 5">
            <a:extLst>
              <a:ext uri="{FF2B5EF4-FFF2-40B4-BE49-F238E27FC236}">
                <a16:creationId xmlns:a16="http://schemas.microsoft.com/office/drawing/2014/main" id="{6C5ABE49-28B1-68C6-DB3A-7D59D5A3B7BF}"/>
              </a:ext>
            </a:extLst>
          </p:cNvPr>
          <p:cNvSpPr>
            <a:spLocks noGrp="1"/>
          </p:cNvSpPr>
          <p:nvPr>
            <p:ph type="ftr" sz="quarter" idx="11"/>
          </p:nvPr>
        </p:nvSpPr>
        <p:spPr/>
        <p:txBody>
          <a:bodyPr/>
          <a:lstStyle/>
          <a:p>
            <a:endParaRPr lang="en-GB"/>
          </a:p>
        </p:txBody>
      </p:sp>
      <p:sp>
        <p:nvSpPr>
          <p:cNvPr id="7" name="Θέση αριθμού διαφάνειας 6">
            <a:extLst>
              <a:ext uri="{FF2B5EF4-FFF2-40B4-BE49-F238E27FC236}">
                <a16:creationId xmlns:a16="http://schemas.microsoft.com/office/drawing/2014/main" id="{94F47945-179B-F255-4594-103BBF62754B}"/>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1294702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07FFA-0FE7-6304-854B-C907FA28BF5A}"/>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endParaRPr lang="en-GB"/>
          </a:p>
        </p:txBody>
      </p:sp>
      <p:sp>
        <p:nvSpPr>
          <p:cNvPr id="3" name="Θέση κειμένου 2">
            <a:extLst>
              <a:ext uri="{FF2B5EF4-FFF2-40B4-BE49-F238E27FC236}">
                <a16:creationId xmlns:a16="http://schemas.microsoft.com/office/drawing/2014/main" id="{B5E3B1E7-C756-D855-27A4-37CF26E512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FC4EEFCA-F727-B021-7B24-3367C20DBA1B}"/>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5" name="Θέση κειμένου 4">
            <a:extLst>
              <a:ext uri="{FF2B5EF4-FFF2-40B4-BE49-F238E27FC236}">
                <a16:creationId xmlns:a16="http://schemas.microsoft.com/office/drawing/2014/main" id="{7A458E7C-C1FE-4471-F01D-173ADDC5D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B2B7FAA7-EE7F-04F7-ED6C-7AFB46A1C972}"/>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7" name="Θέση ημερομηνίας 6">
            <a:extLst>
              <a:ext uri="{FF2B5EF4-FFF2-40B4-BE49-F238E27FC236}">
                <a16:creationId xmlns:a16="http://schemas.microsoft.com/office/drawing/2014/main" id="{CF6D9307-E14D-2FD7-0630-72FC9EE2A423}"/>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8" name="Θέση υποσέλιδου 7">
            <a:extLst>
              <a:ext uri="{FF2B5EF4-FFF2-40B4-BE49-F238E27FC236}">
                <a16:creationId xmlns:a16="http://schemas.microsoft.com/office/drawing/2014/main" id="{B5CC5966-27E7-2FDE-5C45-6BACA74C698A}"/>
              </a:ext>
            </a:extLst>
          </p:cNvPr>
          <p:cNvSpPr>
            <a:spLocks noGrp="1"/>
          </p:cNvSpPr>
          <p:nvPr>
            <p:ph type="ftr" sz="quarter" idx="11"/>
          </p:nvPr>
        </p:nvSpPr>
        <p:spPr/>
        <p:txBody>
          <a:bodyPr/>
          <a:lstStyle/>
          <a:p>
            <a:endParaRPr lang="en-GB"/>
          </a:p>
        </p:txBody>
      </p:sp>
      <p:sp>
        <p:nvSpPr>
          <p:cNvPr id="9" name="Θέση αριθμού διαφάνειας 8">
            <a:extLst>
              <a:ext uri="{FF2B5EF4-FFF2-40B4-BE49-F238E27FC236}">
                <a16:creationId xmlns:a16="http://schemas.microsoft.com/office/drawing/2014/main" id="{458B3B4E-C9A7-72A8-A78B-26D67F07DD76}"/>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47770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CBCC2C9-34BB-C549-2E74-0FDD5C78BFB6}"/>
              </a:ext>
            </a:extLst>
          </p:cNvPr>
          <p:cNvSpPr>
            <a:spLocks noGrp="1"/>
          </p:cNvSpPr>
          <p:nvPr>
            <p:ph type="title"/>
          </p:nvPr>
        </p:nvSpPr>
        <p:spPr/>
        <p:txBody>
          <a:bodyPr/>
          <a:lstStyle/>
          <a:p>
            <a:r>
              <a:rPr lang="el-GR"/>
              <a:t>Κάντε κλικ για να επεξεργαστείτε τον τίτλο υποδείγματος</a:t>
            </a:r>
            <a:endParaRPr lang="en-GB"/>
          </a:p>
        </p:txBody>
      </p:sp>
      <p:sp>
        <p:nvSpPr>
          <p:cNvPr id="3" name="Θέση ημερομηνίας 2">
            <a:extLst>
              <a:ext uri="{FF2B5EF4-FFF2-40B4-BE49-F238E27FC236}">
                <a16:creationId xmlns:a16="http://schemas.microsoft.com/office/drawing/2014/main" id="{554A4ACE-44B4-FE7B-D1CA-550EDA6E10FD}"/>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4" name="Θέση υποσέλιδου 3">
            <a:extLst>
              <a:ext uri="{FF2B5EF4-FFF2-40B4-BE49-F238E27FC236}">
                <a16:creationId xmlns:a16="http://schemas.microsoft.com/office/drawing/2014/main" id="{0C33A8FB-E04F-A009-35C1-C076E852EA25}"/>
              </a:ext>
            </a:extLst>
          </p:cNvPr>
          <p:cNvSpPr>
            <a:spLocks noGrp="1"/>
          </p:cNvSpPr>
          <p:nvPr>
            <p:ph type="ftr" sz="quarter" idx="11"/>
          </p:nvPr>
        </p:nvSpPr>
        <p:spPr/>
        <p:txBody>
          <a:bodyPr/>
          <a:lstStyle/>
          <a:p>
            <a:endParaRPr lang="en-GB"/>
          </a:p>
        </p:txBody>
      </p:sp>
      <p:sp>
        <p:nvSpPr>
          <p:cNvPr id="5" name="Θέση αριθμού διαφάνειας 4">
            <a:extLst>
              <a:ext uri="{FF2B5EF4-FFF2-40B4-BE49-F238E27FC236}">
                <a16:creationId xmlns:a16="http://schemas.microsoft.com/office/drawing/2014/main" id="{431E6712-F096-46EE-F19A-80CBF3CD9D1D}"/>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4041349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4E430A1F-226A-B4DB-4CE5-FEBEC98D6A4E}"/>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3" name="Θέση υποσέλιδου 2">
            <a:extLst>
              <a:ext uri="{FF2B5EF4-FFF2-40B4-BE49-F238E27FC236}">
                <a16:creationId xmlns:a16="http://schemas.microsoft.com/office/drawing/2014/main" id="{23D1F778-921E-A1B8-189B-3E94EF41EEB1}"/>
              </a:ext>
            </a:extLst>
          </p:cNvPr>
          <p:cNvSpPr>
            <a:spLocks noGrp="1"/>
          </p:cNvSpPr>
          <p:nvPr>
            <p:ph type="ftr" sz="quarter" idx="11"/>
          </p:nvPr>
        </p:nvSpPr>
        <p:spPr/>
        <p:txBody>
          <a:bodyPr/>
          <a:lstStyle/>
          <a:p>
            <a:endParaRPr lang="en-GB"/>
          </a:p>
        </p:txBody>
      </p:sp>
      <p:sp>
        <p:nvSpPr>
          <p:cNvPr id="4" name="Θέση αριθμού διαφάνειας 3">
            <a:extLst>
              <a:ext uri="{FF2B5EF4-FFF2-40B4-BE49-F238E27FC236}">
                <a16:creationId xmlns:a16="http://schemas.microsoft.com/office/drawing/2014/main" id="{67E47299-EE06-95FB-47CC-ECF88DD71C79}"/>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2062976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856FDE6-E61F-D6DB-767B-D02AEE371C57}"/>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endParaRPr lang="en-GB"/>
          </a:p>
        </p:txBody>
      </p:sp>
      <p:sp>
        <p:nvSpPr>
          <p:cNvPr id="3" name="Θέση περιεχομένου 2">
            <a:extLst>
              <a:ext uri="{FF2B5EF4-FFF2-40B4-BE49-F238E27FC236}">
                <a16:creationId xmlns:a16="http://schemas.microsoft.com/office/drawing/2014/main" id="{DD00848E-3A47-BBAE-B5E0-459BF500D2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κειμένου 3">
            <a:extLst>
              <a:ext uri="{FF2B5EF4-FFF2-40B4-BE49-F238E27FC236}">
                <a16:creationId xmlns:a16="http://schemas.microsoft.com/office/drawing/2014/main" id="{5A597740-9AE2-43F2-7F71-2099E784EA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579BBF99-7C0A-E593-912C-7E617A2DC218}"/>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6" name="Θέση υποσέλιδου 5">
            <a:extLst>
              <a:ext uri="{FF2B5EF4-FFF2-40B4-BE49-F238E27FC236}">
                <a16:creationId xmlns:a16="http://schemas.microsoft.com/office/drawing/2014/main" id="{8F8CFA38-8AB8-AA4C-CC65-9AD203BD5B16}"/>
              </a:ext>
            </a:extLst>
          </p:cNvPr>
          <p:cNvSpPr>
            <a:spLocks noGrp="1"/>
          </p:cNvSpPr>
          <p:nvPr>
            <p:ph type="ftr" sz="quarter" idx="11"/>
          </p:nvPr>
        </p:nvSpPr>
        <p:spPr/>
        <p:txBody>
          <a:bodyPr/>
          <a:lstStyle/>
          <a:p>
            <a:endParaRPr lang="en-GB"/>
          </a:p>
        </p:txBody>
      </p:sp>
      <p:sp>
        <p:nvSpPr>
          <p:cNvPr id="7" name="Θέση αριθμού διαφάνειας 6">
            <a:extLst>
              <a:ext uri="{FF2B5EF4-FFF2-40B4-BE49-F238E27FC236}">
                <a16:creationId xmlns:a16="http://schemas.microsoft.com/office/drawing/2014/main" id="{77EF96DC-E71D-4B03-CE0A-89DE99176883}"/>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130751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418441D-A531-0A5C-ACA7-676E79F03022}"/>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endParaRPr lang="en-GB"/>
          </a:p>
        </p:txBody>
      </p:sp>
      <p:sp>
        <p:nvSpPr>
          <p:cNvPr id="3" name="Θέση εικόνας 2">
            <a:extLst>
              <a:ext uri="{FF2B5EF4-FFF2-40B4-BE49-F238E27FC236}">
                <a16:creationId xmlns:a16="http://schemas.microsoft.com/office/drawing/2014/main" id="{BC8AB0B4-76EA-518C-5F05-AB66954B3A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Θέση κειμένου 3">
            <a:extLst>
              <a:ext uri="{FF2B5EF4-FFF2-40B4-BE49-F238E27FC236}">
                <a16:creationId xmlns:a16="http://schemas.microsoft.com/office/drawing/2014/main" id="{234EADBD-8DDF-8192-F055-A788B7F62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79D719F1-0299-1F95-CD4D-7655D25CC113}"/>
              </a:ext>
            </a:extLst>
          </p:cNvPr>
          <p:cNvSpPr>
            <a:spLocks noGrp="1"/>
          </p:cNvSpPr>
          <p:nvPr>
            <p:ph type="dt" sz="half" idx="10"/>
          </p:nvPr>
        </p:nvSpPr>
        <p:spPr/>
        <p:txBody>
          <a:bodyPr/>
          <a:lstStyle/>
          <a:p>
            <a:fld id="{32978C6A-36DF-40F6-B3D7-BB86EB352111}" type="datetimeFigureOut">
              <a:rPr lang="en-GB" smtClean="0"/>
              <a:t>05/01/2024</a:t>
            </a:fld>
            <a:endParaRPr lang="en-GB"/>
          </a:p>
        </p:txBody>
      </p:sp>
      <p:sp>
        <p:nvSpPr>
          <p:cNvPr id="6" name="Θέση υποσέλιδου 5">
            <a:extLst>
              <a:ext uri="{FF2B5EF4-FFF2-40B4-BE49-F238E27FC236}">
                <a16:creationId xmlns:a16="http://schemas.microsoft.com/office/drawing/2014/main" id="{CEF661EF-C31D-95C3-749B-70E145919EFB}"/>
              </a:ext>
            </a:extLst>
          </p:cNvPr>
          <p:cNvSpPr>
            <a:spLocks noGrp="1"/>
          </p:cNvSpPr>
          <p:nvPr>
            <p:ph type="ftr" sz="quarter" idx="11"/>
          </p:nvPr>
        </p:nvSpPr>
        <p:spPr/>
        <p:txBody>
          <a:bodyPr/>
          <a:lstStyle/>
          <a:p>
            <a:endParaRPr lang="en-GB"/>
          </a:p>
        </p:txBody>
      </p:sp>
      <p:sp>
        <p:nvSpPr>
          <p:cNvPr id="7" name="Θέση αριθμού διαφάνειας 6">
            <a:extLst>
              <a:ext uri="{FF2B5EF4-FFF2-40B4-BE49-F238E27FC236}">
                <a16:creationId xmlns:a16="http://schemas.microsoft.com/office/drawing/2014/main" id="{E9DE23EB-E705-7D64-9849-C1940B30E77F}"/>
              </a:ext>
            </a:extLst>
          </p:cNvPr>
          <p:cNvSpPr>
            <a:spLocks noGrp="1"/>
          </p:cNvSpPr>
          <p:nvPr>
            <p:ph type="sldNum" sz="quarter" idx="12"/>
          </p:nvPr>
        </p:nvSpPr>
        <p:spPr/>
        <p:txBody>
          <a:bodyPr/>
          <a:lstStyle/>
          <a:p>
            <a:fld id="{3603EBA5-A37C-4893-ADED-69366C08F1A5}" type="slidenum">
              <a:rPr lang="en-GB" smtClean="0"/>
              <a:t>‹#›</a:t>
            </a:fld>
            <a:endParaRPr lang="en-GB"/>
          </a:p>
        </p:txBody>
      </p:sp>
    </p:spTree>
    <p:extLst>
      <p:ext uri="{BB962C8B-B14F-4D97-AF65-F5344CB8AC3E}">
        <p14:creationId xmlns:p14="http://schemas.microsoft.com/office/powerpoint/2010/main" val="510502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EB3783E-E8FF-3EDA-A923-B37471C847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GB"/>
          </a:p>
        </p:txBody>
      </p:sp>
      <p:sp>
        <p:nvSpPr>
          <p:cNvPr id="3" name="Θέση κειμένου 2">
            <a:extLst>
              <a:ext uri="{FF2B5EF4-FFF2-40B4-BE49-F238E27FC236}">
                <a16:creationId xmlns:a16="http://schemas.microsoft.com/office/drawing/2014/main" id="{ADA8FF5E-D52C-2C7A-ABA4-83A4630F06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GB"/>
          </a:p>
        </p:txBody>
      </p:sp>
      <p:sp>
        <p:nvSpPr>
          <p:cNvPr id="4" name="Θέση ημερομηνίας 3">
            <a:extLst>
              <a:ext uri="{FF2B5EF4-FFF2-40B4-BE49-F238E27FC236}">
                <a16:creationId xmlns:a16="http://schemas.microsoft.com/office/drawing/2014/main" id="{160D1DA4-69E2-4281-8B83-D2DE689111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78C6A-36DF-40F6-B3D7-BB86EB352111}" type="datetimeFigureOut">
              <a:rPr lang="en-GB" smtClean="0"/>
              <a:t>05/01/2024</a:t>
            </a:fld>
            <a:endParaRPr lang="en-GB"/>
          </a:p>
        </p:txBody>
      </p:sp>
      <p:sp>
        <p:nvSpPr>
          <p:cNvPr id="5" name="Θέση υποσέλιδου 4">
            <a:extLst>
              <a:ext uri="{FF2B5EF4-FFF2-40B4-BE49-F238E27FC236}">
                <a16:creationId xmlns:a16="http://schemas.microsoft.com/office/drawing/2014/main" id="{F4606EE8-0747-7F44-1AE5-2440F02DAF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Θέση αριθμού διαφάνειας 5">
            <a:extLst>
              <a:ext uri="{FF2B5EF4-FFF2-40B4-BE49-F238E27FC236}">
                <a16:creationId xmlns:a16="http://schemas.microsoft.com/office/drawing/2014/main" id="{C466D99D-B9EF-8926-24CF-B26AA295C8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03EBA5-A37C-4893-ADED-69366C08F1A5}" type="slidenum">
              <a:rPr lang="en-GB" smtClean="0"/>
              <a:t>‹#›</a:t>
            </a:fld>
            <a:endParaRPr lang="en-GB"/>
          </a:p>
        </p:txBody>
      </p:sp>
    </p:spTree>
    <p:extLst>
      <p:ext uri="{BB962C8B-B14F-4D97-AF65-F5344CB8AC3E}">
        <p14:creationId xmlns:p14="http://schemas.microsoft.com/office/powerpoint/2010/main" val="2293238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071B852-FFD5-2543-5279-691E9AA7F610}"/>
              </a:ext>
            </a:extLst>
          </p:cNvPr>
          <p:cNvSpPr>
            <a:spLocks noGrp="1"/>
          </p:cNvSpPr>
          <p:nvPr>
            <p:ph type="ctrTitle"/>
          </p:nvPr>
        </p:nvSpPr>
        <p:spPr/>
        <p:txBody>
          <a:bodyPr/>
          <a:lstStyle/>
          <a:p>
            <a:r>
              <a:rPr lang="el-GR" dirty="0"/>
              <a:t>ΜΙΑ </a:t>
            </a:r>
            <a:r>
              <a:rPr lang="en-GB" dirty="0"/>
              <a:t>ECO-FRIENDLY </a:t>
            </a:r>
            <a:r>
              <a:rPr lang="el-GR" dirty="0"/>
              <a:t>ΕΛΛΑΔΑ</a:t>
            </a:r>
            <a:endParaRPr lang="en-GB" dirty="0"/>
          </a:p>
        </p:txBody>
      </p:sp>
      <p:sp>
        <p:nvSpPr>
          <p:cNvPr id="3" name="Υπότιτλος 2">
            <a:extLst>
              <a:ext uri="{FF2B5EF4-FFF2-40B4-BE49-F238E27FC236}">
                <a16:creationId xmlns:a16="http://schemas.microsoft.com/office/drawing/2014/main" id="{4FB69A81-21F0-036D-C64A-C34300881467}"/>
              </a:ext>
            </a:extLst>
          </p:cNvPr>
          <p:cNvSpPr>
            <a:spLocks noGrp="1"/>
          </p:cNvSpPr>
          <p:nvPr>
            <p:ph type="subTitle" idx="1"/>
          </p:nvPr>
        </p:nvSpPr>
        <p:spPr/>
        <p:txBody>
          <a:bodyPr/>
          <a:lstStyle/>
          <a:p>
            <a:r>
              <a:rPr lang="el-GR" dirty="0"/>
              <a:t>ΓΚΟΓΚΟΤΣΗΣ ΚΩΝΣΤΑΝΤΙΝΟΣ 1112202000040</a:t>
            </a:r>
          </a:p>
          <a:p>
            <a:r>
              <a:rPr lang="el-GR" dirty="0"/>
              <a:t>ΖΕΡΒΑ ΔΕΣΠΟΙΝΑ 1112202000061</a:t>
            </a:r>
            <a:endParaRPr lang="en-GB" dirty="0"/>
          </a:p>
        </p:txBody>
      </p:sp>
    </p:spTree>
    <p:extLst>
      <p:ext uri="{BB962C8B-B14F-4D97-AF65-F5344CB8AC3E}">
        <p14:creationId xmlns:p14="http://schemas.microsoft.com/office/powerpoint/2010/main" val="1373641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331E6BE-9BB3-2AA1-528C-4566A3DEEAA1}"/>
              </a:ext>
            </a:extLst>
          </p:cNvPr>
          <p:cNvSpPr>
            <a:spLocks noGrp="1"/>
          </p:cNvSpPr>
          <p:nvPr>
            <p:ph type="title"/>
          </p:nvPr>
        </p:nvSpPr>
        <p:spPr/>
        <p:txBody>
          <a:bodyPr/>
          <a:lstStyle/>
          <a:p>
            <a:r>
              <a:rPr lang="el-GR" dirty="0"/>
              <a:t>ΤΟ ΠΡΟΒΛΗΜΑ</a:t>
            </a:r>
            <a:endParaRPr lang="en-GB" dirty="0"/>
          </a:p>
        </p:txBody>
      </p:sp>
      <p:sp>
        <p:nvSpPr>
          <p:cNvPr id="3" name="Θέση περιεχομένου 2">
            <a:extLst>
              <a:ext uri="{FF2B5EF4-FFF2-40B4-BE49-F238E27FC236}">
                <a16:creationId xmlns:a16="http://schemas.microsoft.com/office/drawing/2014/main" id="{62931260-06AC-252C-E82A-4A7909F7CB1C}"/>
              </a:ext>
            </a:extLst>
          </p:cNvPr>
          <p:cNvSpPr>
            <a:spLocks noGrp="1"/>
          </p:cNvSpPr>
          <p:nvPr>
            <p:ph idx="1"/>
          </p:nvPr>
        </p:nvSpPr>
        <p:spPr>
          <a:xfrm>
            <a:off x="838200" y="1825625"/>
            <a:ext cx="10515600" cy="4851622"/>
          </a:xfrm>
        </p:spPr>
        <p:txBody>
          <a:bodyPr/>
          <a:lstStyle/>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Σημαντικό θέμα των σύγχρονων κοινωνιών είναι οι αισθητές αλλαγές στο κλίμα σε παγκόσμιο επίπεδο που θεωρείται ότι οφείλονται στην ανθρώπινη δραστηριότητα συνδεμένη με καύση ορυκτών καυσίμων, τις εκπομπές του διοξειδίου του άνθρακα (CO2( όπως και άλλων αερίων  ενταγμένα στην ομάδα των αερίων του θερμοκηπίου. Το 2022 η Ελλάδα εξέπεμψε 62.8 εκατομμύρια μετρικούς τόνους διοξείδιο του άνθρακα. Σε μία προσπάθεια να μειώσει τις εκπομπές αυτές θα λάβει μία σειρά μέτρων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Α. Σημαντικό ποσό διοξειδίου του άνθρακα προέρχεται από τα μέσα μετακίνησης. Στη χώρα υπάρχουν 5.315.875 αυτοκίνητα που το καθένα εκπέμπει 4,6 μετρικούς τόνους το χρόνο κατά μέσο όρο . Το πρώτο μέτρο είναι η ανταλλαγή του 30%  των συμβατικών αυτοκινήτων με ηλεκτρικά αυτοκίνητα τα οποία εκπέμπουν 2 μετρικούς τόνους το χρόνο. Αν εφαρμοστεί αυτό το μέτρο πόση είναι η αναμενόμενη μείωση του διοξειδίου του άνθρακα;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Β. Το 70%  του διοξειδίου του άνθρακα προέρχεται από μη ανανεώσιμες πηγές ενέργειας. Η χώρα στοχεύει να εγκαταστήσει ηλιακούς συλλέκτες και ανεμογεννήτριες μειώνοντας το ποσοστό αυτό στο 50%.  Πόση θα είναι η μείωση του διοξειδίου του άνθρακα;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958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9789A6A-1539-5DEB-473D-32B9C1A795C1}"/>
              </a:ext>
            </a:extLst>
          </p:cNvPr>
          <p:cNvSpPr>
            <a:spLocks noGrp="1"/>
          </p:cNvSpPr>
          <p:nvPr>
            <p:ph type="title"/>
          </p:nvPr>
        </p:nvSpPr>
        <p:spPr/>
        <p:txBody>
          <a:bodyPr/>
          <a:lstStyle/>
          <a:p>
            <a:r>
              <a:rPr lang="el-GR" dirty="0"/>
              <a:t>ΤΟ ΠΡΟΒΛΗΜΑ</a:t>
            </a:r>
            <a:endParaRPr lang="en-GB" dirty="0"/>
          </a:p>
        </p:txBody>
      </p:sp>
      <p:sp>
        <p:nvSpPr>
          <p:cNvPr id="3" name="Θέση περιεχομένου 2">
            <a:extLst>
              <a:ext uri="{FF2B5EF4-FFF2-40B4-BE49-F238E27FC236}">
                <a16:creationId xmlns:a16="http://schemas.microsoft.com/office/drawing/2014/main" id="{FDFF3FDF-A77C-9874-C54E-21CFDB204A5D}"/>
              </a:ext>
            </a:extLst>
          </p:cNvPr>
          <p:cNvSpPr>
            <a:spLocks noGrp="1"/>
          </p:cNvSpPr>
          <p:nvPr>
            <p:ph idx="1"/>
          </p:nvPr>
        </p:nvSpPr>
        <p:spPr/>
        <p:txBody>
          <a:bodyPr/>
          <a:lstStyle/>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Γ. Ένα ακόμη μέτρο που στοχεύει στη μείωση του διοξειδίου του άνθρακα αποτελεί η </a:t>
            </a:r>
            <a:r>
              <a:rPr lang="el-GR" sz="1800" kern="100" dirty="0" err="1">
                <a:effectLst/>
                <a:latin typeface="Calibri" panose="020F0502020204030204" pitchFamily="34" charset="0"/>
                <a:ea typeface="Calibri" panose="020F0502020204030204" pitchFamily="34" charset="0"/>
                <a:cs typeface="Times New Roman" panose="02020603050405020304" pitchFamily="18" charset="0"/>
              </a:rPr>
              <a:t>δεντροφύτευση</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 Αν κάθε δέντρο που θα φυτευτεί επιφέρει μείωση του διοξειδίου κατά 2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kg </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το χρόνο , πόσα δέντρα πρέπει να φυτευτούν για να μειωθεί το διοξείδιο του άνθρακα κατά 0.07%;</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Δ.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α αστικά απόβλητα αποτελούν το 10% του εκπεμπόμενου διοξειδίου του άνθρακα . Αν μέσω της ανακύκλωσης μειωθούν τα απόβλητα κατά 40% τότε ποια είναι η νέα εκπομπή διοξειδίου του άνθρακα;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Ε. Μέσα από αυτές τις δράσεις συνολικά θα μειωθεί το διοξείδιο του άνθρακα;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ΣΤ. Προτείνετε και άλλες δράσεις που θα μπορούσε να λάβει η χώρα.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    *Το πρόβλημα έχει βασιστεί σε αυθεντικά δεδομένα</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519452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1E2E825-5223-0E09-F96C-1BD682D65A52}"/>
              </a:ext>
            </a:extLst>
          </p:cNvPr>
          <p:cNvSpPr>
            <a:spLocks noGrp="1"/>
          </p:cNvSpPr>
          <p:nvPr>
            <p:ph type="title"/>
          </p:nvPr>
        </p:nvSpPr>
        <p:spPr/>
        <p:txBody>
          <a:bodyPr/>
          <a:lstStyle/>
          <a:p>
            <a:r>
              <a:rPr lang="el-GR" dirty="0"/>
              <a:t>ΠΕΡΙΒΑΛΛΟΝΤΙΚΟ ΖΗΤΗΜΑ</a:t>
            </a:r>
            <a:endParaRPr lang="en-GB" dirty="0"/>
          </a:p>
        </p:txBody>
      </p:sp>
      <p:sp>
        <p:nvSpPr>
          <p:cNvPr id="3" name="Θέση περιεχομένου 2">
            <a:extLst>
              <a:ext uri="{FF2B5EF4-FFF2-40B4-BE49-F238E27FC236}">
                <a16:creationId xmlns:a16="http://schemas.microsoft.com/office/drawing/2014/main" id="{16FF850C-CB98-AF9B-5FFB-3F8198139040}"/>
              </a:ext>
            </a:extLst>
          </p:cNvPr>
          <p:cNvSpPr>
            <a:spLocks noGrp="1"/>
          </p:cNvSpPr>
          <p:nvPr>
            <p:ph idx="1"/>
          </p:nvPr>
        </p:nvSpPr>
        <p:spPr/>
        <p:txBody>
          <a:bodyPr>
            <a:normAutofit lnSpcReduction="10000"/>
          </a:bodyPr>
          <a:lstStyle/>
          <a:p>
            <a:pPr marL="0" indent="0">
              <a:buNone/>
            </a:pPr>
            <a:r>
              <a:rPr lang="el-GR" dirty="0"/>
              <a:t>Το πρόβλημα μας αναφέρεται στα αυξημένα επίπεδα διοξειδίου του άνθρακα που απελευθερώνονται κάθε χρόνο σε όλο το κόσμο και πιο συγκεκριμένα στην Ελλάδα. Αυτά τα επίπεδα διοξειδίου </a:t>
            </a:r>
            <a:r>
              <a:rPr lang="el-GR" dirty="0" err="1"/>
              <a:t>ελοχεύουν</a:t>
            </a:r>
            <a:r>
              <a:rPr lang="el-GR" dirty="0"/>
              <a:t> πολλούς κινδύνους μερικοί </a:t>
            </a:r>
            <a:r>
              <a:rPr lang="el-GR" dirty="0" err="1"/>
              <a:t>απ</a:t>
            </a:r>
            <a:r>
              <a:rPr lang="el-GR" dirty="0"/>
              <a:t> τους οποίους είναι </a:t>
            </a:r>
            <a:r>
              <a:rPr lang="en-GB" dirty="0"/>
              <a:t>: </a:t>
            </a:r>
            <a:endParaRPr lang="el-GR" dirty="0"/>
          </a:p>
          <a:p>
            <a:r>
              <a:rPr lang="el-GR" sz="2400" dirty="0"/>
              <a:t>Κλιματική αλλαγή</a:t>
            </a:r>
          </a:p>
          <a:p>
            <a:r>
              <a:rPr lang="el-GR" sz="2400" dirty="0"/>
              <a:t>Φαινόμενο του θερμοκηπίου</a:t>
            </a:r>
          </a:p>
          <a:p>
            <a:r>
              <a:rPr lang="el-GR" sz="2400" dirty="0"/>
              <a:t>Όξυνση ωκεανών</a:t>
            </a:r>
          </a:p>
          <a:p>
            <a:r>
              <a:rPr lang="el-GR" sz="2400" dirty="0"/>
              <a:t>Ασθένειες</a:t>
            </a:r>
          </a:p>
          <a:p>
            <a:r>
              <a:rPr lang="el-GR" sz="2400" dirty="0"/>
              <a:t>Αύξηση της στάθμης της θάλασσας</a:t>
            </a:r>
          </a:p>
          <a:p>
            <a:r>
              <a:rPr lang="el-GR" sz="2400" dirty="0"/>
              <a:t>Ακραία καιρικά φαινόμενα</a:t>
            </a:r>
          </a:p>
          <a:p>
            <a:endParaRPr lang="en-GB" dirty="0"/>
          </a:p>
          <a:p>
            <a:endParaRPr lang="en-GB" dirty="0"/>
          </a:p>
        </p:txBody>
      </p:sp>
    </p:spTree>
    <p:extLst>
      <p:ext uri="{BB962C8B-B14F-4D97-AF65-F5344CB8AC3E}">
        <p14:creationId xmlns:p14="http://schemas.microsoft.com/office/powerpoint/2010/main" val="3369979854"/>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377</Words>
  <Application>Microsoft Office PowerPoint</Application>
  <PresentationFormat>Ευρεία οθόνη</PresentationFormat>
  <Paragraphs>21</Paragraphs>
  <Slides>4</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4</vt:i4>
      </vt:variant>
    </vt:vector>
  </HeadingPairs>
  <TitlesOfParts>
    <vt:vector size="8" baseType="lpstr">
      <vt:lpstr>Arial</vt:lpstr>
      <vt:lpstr>Calibri</vt:lpstr>
      <vt:lpstr>Calibri Light</vt:lpstr>
      <vt:lpstr>Θέμα του Office</vt:lpstr>
      <vt:lpstr>ΜΙΑ ECO-FRIENDLY ΕΛΛΑΔΑ</vt:lpstr>
      <vt:lpstr>ΤΟ ΠΡΟΒΛΗΜΑ</vt:lpstr>
      <vt:lpstr>ΤΟ ΠΡΟΒΛΗΜΑ</vt:lpstr>
      <vt:lpstr>ΠΕΡΙΒΑΛΛΟΝΤΙΚΟ ΖΗΤΗΜΑ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ΜΙΑ ECO-FRIENDLY ΕΛΛΑΔΑ</dc:title>
  <dc:creator>Despoina Zerva</dc:creator>
  <cp:lastModifiedBy>Despoina Zerva</cp:lastModifiedBy>
  <cp:revision>1</cp:revision>
  <dcterms:created xsi:type="dcterms:W3CDTF">2024-01-05T12:23:57Z</dcterms:created>
  <dcterms:modified xsi:type="dcterms:W3CDTF">2024-01-05T12:37:56Z</dcterms:modified>
</cp:coreProperties>
</file>